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</p:sldIdLst>
  <p:sldSz cx="12192000" cy="6119813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320"/>
      </p:cViewPr>
      <p:guideLst>
        <p:guide orient="horz" pos="192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2024/1/20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4700" y="1143000"/>
            <a:ext cx="614860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979" y="2309916"/>
            <a:ext cx="10853809" cy="80246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815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979" y="3182626"/>
            <a:ext cx="10853809" cy="848707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4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07670" indent="0" algn="ctr">
              <a:buNone/>
              <a:defRPr sz="1785"/>
            </a:lvl2pPr>
            <a:lvl3pPr marL="815975" indent="0" algn="ctr">
              <a:buNone/>
              <a:defRPr sz="1605"/>
            </a:lvl3pPr>
            <a:lvl4pPr marL="1224280" indent="0" algn="ctr">
              <a:buNone/>
              <a:defRPr sz="1425"/>
            </a:lvl4pPr>
            <a:lvl5pPr marL="1631950" indent="0" algn="ctr">
              <a:buNone/>
              <a:defRPr sz="1425"/>
            </a:lvl5pPr>
            <a:lvl6pPr marL="2040255" indent="0" algn="ctr">
              <a:buNone/>
              <a:defRPr sz="1425"/>
            </a:lvl6pPr>
            <a:lvl7pPr marL="2447925" indent="0" algn="ctr">
              <a:buNone/>
              <a:defRPr sz="1425"/>
            </a:lvl7pPr>
            <a:lvl8pPr marL="2856230" indent="0" algn="ctr">
              <a:buNone/>
              <a:defRPr sz="1425"/>
            </a:lvl8pPr>
            <a:lvl9pPr marL="3264535" indent="0" algn="ctr">
              <a:buNone/>
              <a:defRPr sz="142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70027" y="850067"/>
            <a:ext cx="10853809" cy="44979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979" y="2309916"/>
            <a:ext cx="10853809" cy="80246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81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79" y="385539"/>
            <a:ext cx="10853809" cy="578309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979" y="1156618"/>
            <a:ext cx="10853809" cy="4499166"/>
          </a:xfrm>
        </p:spPr>
        <p:txBody>
          <a:bodyPr vert="horz" lIns="101600" tIns="0" rIns="82550" bIns="0" rtlCol="0">
            <a:no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11505" marR="0" lvl="1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28115" marR="0" lvl="3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35785" marR="0" lvl="4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0027" y="3399108"/>
            <a:ext cx="10853809" cy="557644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21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70022" y="4026452"/>
            <a:ext cx="10853809" cy="96205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4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07670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597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3pPr>
            <a:lvl4pPr marL="12242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3195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4025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4792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5623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645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79" y="385539"/>
            <a:ext cx="10853809" cy="578309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70027" y="1156618"/>
            <a:ext cx="5284007" cy="4497957"/>
          </a:xfrm>
        </p:spPr>
        <p:txBody>
          <a:bodyPr vert="horz" lIns="101600" tIns="0" rIns="82550" bIns="0" rtlCol="0">
            <a:no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11505" marR="0" lvl="1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28115" marR="0" lvl="3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35785" marR="0" lvl="4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9781" y="1156618"/>
            <a:ext cx="5284007" cy="4497957"/>
          </a:xfrm>
        </p:spPr>
        <p:txBody>
          <a:bodyPr>
            <a:noAutofit/>
          </a:bodyPr>
          <a:lstStyle>
            <a:lvl1pPr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79" y="385539"/>
            <a:ext cx="10853809" cy="578309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70027" y="1156618"/>
            <a:ext cx="5284007" cy="34002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78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07670" indent="0">
              <a:buNone/>
              <a:defRPr sz="1785" b="1"/>
            </a:lvl2pPr>
            <a:lvl3pPr marL="815975" indent="0">
              <a:buNone/>
              <a:defRPr sz="1605" b="1"/>
            </a:lvl3pPr>
            <a:lvl4pPr marL="1224280" indent="0">
              <a:buNone/>
              <a:defRPr sz="1425" b="1"/>
            </a:lvl4pPr>
            <a:lvl5pPr marL="1631950" indent="0">
              <a:buNone/>
              <a:defRPr sz="1425" b="1"/>
            </a:lvl5pPr>
            <a:lvl6pPr marL="2040255" indent="0">
              <a:buNone/>
              <a:defRPr sz="1425" b="1"/>
            </a:lvl6pPr>
            <a:lvl7pPr marL="2447925" indent="0">
              <a:buNone/>
              <a:defRPr sz="1425" b="1"/>
            </a:lvl7pPr>
            <a:lvl8pPr marL="2856230" indent="0">
              <a:buNone/>
              <a:defRPr sz="1425" b="1"/>
            </a:lvl8pPr>
            <a:lvl9pPr marL="3264535" indent="0">
              <a:buNone/>
              <a:defRPr sz="142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0022" y="1596635"/>
            <a:ext cx="5283965" cy="4062649"/>
          </a:xfrm>
        </p:spPr>
        <p:txBody>
          <a:bodyPr vert="horz" lIns="101600" tIns="0" rIns="82550" bIns="0" rtlCol="0">
            <a:no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11505" marR="0" lvl="1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28115" marR="0" lvl="3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35785" marR="0" lvl="4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6653" y="1156618"/>
            <a:ext cx="5284007" cy="34002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78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07670" indent="0">
              <a:buNone/>
              <a:defRPr sz="1785" b="1"/>
            </a:lvl2pPr>
            <a:lvl3pPr marL="815975" indent="0">
              <a:buNone/>
              <a:defRPr sz="1605" b="1"/>
            </a:lvl3pPr>
            <a:lvl4pPr marL="1224280" indent="0">
              <a:buNone/>
              <a:defRPr sz="1425" b="1"/>
            </a:lvl4pPr>
            <a:lvl5pPr marL="1631950" indent="0">
              <a:buNone/>
              <a:defRPr sz="1425" b="1"/>
            </a:lvl5pPr>
            <a:lvl6pPr marL="2040255" indent="0">
              <a:buNone/>
              <a:defRPr sz="1425" b="1"/>
            </a:lvl6pPr>
            <a:lvl7pPr marL="2447925" indent="0">
              <a:buNone/>
              <a:defRPr sz="1425" b="1"/>
            </a:lvl7pPr>
            <a:lvl8pPr marL="2856230" indent="0">
              <a:buNone/>
              <a:defRPr sz="1425" b="1"/>
            </a:lvl8pPr>
            <a:lvl9pPr marL="3264535" indent="0">
              <a:buNone/>
              <a:defRPr sz="142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6653" y="1596635"/>
            <a:ext cx="5284007" cy="4062649"/>
          </a:xfrm>
        </p:spPr>
        <p:txBody>
          <a:bodyPr vert="horz" lIns="101600" tIns="0" rIns="82550" bIns="0" rtlCol="0">
            <a:no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11505" marR="0" lvl="1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28115" marR="0" lvl="3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35785" marR="0" lvl="4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70027" y="1156618"/>
            <a:ext cx="5284007" cy="449795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11505" marR="0" lvl="1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20445" marR="0" lvl="2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28115" marR="0" lvl="3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35785" marR="0" lvl="4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9829" y="1156618"/>
            <a:ext cx="5284007" cy="4497957"/>
          </a:xfrm>
        </p:spPr>
        <p:txBody>
          <a:bodyPr vert="horz" lIns="101600" tIns="0" rIns="82550" bIns="0" rtlCol="0">
            <a:normAutofit/>
          </a:bodyPr>
          <a:lstStyle>
            <a:lvl1pPr marL="203835" marR="0" lvl="0" indent="-20383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2666" y="850067"/>
            <a:ext cx="951122" cy="480934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70022" y="850060"/>
            <a:ext cx="9829525" cy="480934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79" y="385539"/>
            <a:ext cx="10853809" cy="578309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979" y="1156618"/>
            <a:ext cx="10853809" cy="449795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869" y="5666920"/>
            <a:ext cx="2700391" cy="28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596" y="5666920"/>
            <a:ext cx="3960574" cy="28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1847" y="5666920"/>
            <a:ext cx="2700391" cy="28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5975" rtl="0" eaLnBrk="1" fontAlgn="auto" latinLnBrk="0" hangingPunct="1">
        <a:lnSpc>
          <a:spcPct val="100000"/>
        </a:lnSpc>
        <a:spcBef>
          <a:spcPct val="0"/>
        </a:spcBef>
        <a:buNone/>
        <a:defRPr sz="25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03835" indent="-203835" algn="l" defTabSz="81597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11505" indent="-203835" algn="l" defTabSz="81597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436370" algn="l"/>
        </a:tabLst>
        <a:defRPr sz="14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020445" indent="-203835" algn="l" defTabSz="81597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428115" indent="-203835" algn="l" defTabSz="81597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35785" indent="-203835" algn="l" defTabSz="81597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44090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2395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60065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indent="-203835" algn="l" defTabSz="815975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670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4280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950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40255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7925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6230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algn="l" defTabSz="815975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</a:p>
        </p:txBody>
      </p:sp>
      <p:pic>
        <p:nvPicPr>
          <p:cNvPr id="5" name="图片 4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55" y="-200025"/>
            <a:ext cx="12174855" cy="7058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18790" y="-3048000"/>
            <a:ext cx="6132830" cy="12214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3235" y="-3052445"/>
            <a:ext cx="6142355" cy="12207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9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4030" y="-3037205"/>
            <a:ext cx="6109970" cy="1219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0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4190" y="-3050540"/>
            <a:ext cx="6109970" cy="12218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4190" y="-3049270"/>
            <a:ext cx="6106160" cy="12214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0220" y="-3049270"/>
            <a:ext cx="6136640" cy="12216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3238" y="-3048635"/>
            <a:ext cx="6106160" cy="12214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16885" y="-3033395"/>
            <a:ext cx="6132830" cy="122116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4505" y="-3056255"/>
            <a:ext cx="6118860" cy="12214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8475" y="-3042285"/>
            <a:ext cx="6146165" cy="12214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09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9428" y="-278130"/>
            <a:ext cx="6113780" cy="6678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2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173" y="-15875"/>
            <a:ext cx="6384290" cy="61537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130" y="0"/>
            <a:ext cx="1214310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60" y="0"/>
            <a:ext cx="1217104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4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540"/>
            <a:ext cx="12192000" cy="6852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0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7045" y="-3033395"/>
            <a:ext cx="6161405" cy="12210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9103" y="-63575"/>
            <a:ext cx="6134994" cy="62573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0220" y="-3047365"/>
            <a:ext cx="6134100" cy="12240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3395" y="-3048635"/>
            <a:ext cx="6130925" cy="12215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7205" y="-3055620"/>
            <a:ext cx="6120130" cy="12242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2125" y="-3048000"/>
            <a:ext cx="6128385" cy="12213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071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6570" y="-3039110"/>
            <a:ext cx="6115685" cy="12207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E5ZGY0YTRjNjgwNDczOWYzOWJjMGIyMDNhMDBiOD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自定义</PresentationFormat>
  <Paragraphs>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微软雅黑</vt:lpstr>
      <vt:lpstr>Arial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冰 韩</cp:lastModifiedBy>
  <cp:revision>4</cp:revision>
  <dcterms:created xsi:type="dcterms:W3CDTF">2019-06-28T13:47:00Z</dcterms:created>
  <dcterms:modified xsi:type="dcterms:W3CDTF">2024-01-20T07:47:28Z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FD10AE91C4DA48B1A761C3898D25811D_12</vt:lpwstr>
  </property>
</Properties>
</file>